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8"/>
  </p:handoutMasterIdLst>
  <p:sldIdLst>
    <p:sldId id="398" r:id="rId2"/>
    <p:sldId id="300" r:id="rId3"/>
    <p:sldId id="302" r:id="rId4"/>
    <p:sldId id="317" r:id="rId5"/>
    <p:sldId id="303" r:id="rId6"/>
    <p:sldId id="314" r:id="rId7"/>
    <p:sldId id="309" r:id="rId8"/>
    <p:sldId id="385" r:id="rId9"/>
    <p:sldId id="311" r:id="rId10"/>
    <p:sldId id="310" r:id="rId11"/>
    <p:sldId id="323" r:id="rId12"/>
    <p:sldId id="324" r:id="rId13"/>
    <p:sldId id="327" r:id="rId14"/>
    <p:sldId id="325" r:id="rId15"/>
    <p:sldId id="326" r:id="rId16"/>
    <p:sldId id="328" r:id="rId17"/>
    <p:sldId id="329" r:id="rId18"/>
    <p:sldId id="330" r:id="rId19"/>
    <p:sldId id="307" r:id="rId20"/>
    <p:sldId id="316" r:id="rId21"/>
    <p:sldId id="313" r:id="rId22"/>
    <p:sldId id="312" r:id="rId23"/>
    <p:sldId id="320" r:id="rId24"/>
    <p:sldId id="315" r:id="rId25"/>
    <p:sldId id="331" r:id="rId26"/>
    <p:sldId id="333" r:id="rId27"/>
    <p:sldId id="305" r:id="rId28"/>
    <p:sldId id="306" r:id="rId29"/>
    <p:sldId id="348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52" r:id="rId41"/>
    <p:sldId id="332" r:id="rId42"/>
    <p:sldId id="319" r:id="rId43"/>
    <p:sldId id="334" r:id="rId44"/>
    <p:sldId id="386" r:id="rId45"/>
    <p:sldId id="387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92" r:id="rId58"/>
    <p:sldId id="335" r:id="rId59"/>
    <p:sldId id="389" r:id="rId60"/>
    <p:sldId id="390" r:id="rId61"/>
    <p:sldId id="391" r:id="rId62"/>
    <p:sldId id="349" r:id="rId63"/>
    <p:sldId id="351" r:id="rId64"/>
    <p:sldId id="350" r:id="rId65"/>
    <p:sldId id="353" r:id="rId66"/>
    <p:sldId id="354" r:id="rId67"/>
    <p:sldId id="355" r:id="rId68"/>
    <p:sldId id="356" r:id="rId69"/>
    <p:sldId id="318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94" r:id="rId86"/>
    <p:sldId id="382" r:id="rId8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>
        <p:scale>
          <a:sx n="59" d="100"/>
          <a:sy n="59" d="100"/>
        </p:scale>
        <p:origin x="1218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05/10/2022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00736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4978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30 de </a:t>
            </a:r>
            <a:r>
              <a:rPr lang="es-MX" sz="1100" i="1" dirty="0" smtClean="0"/>
              <a:t>Septiembre del </a:t>
            </a:r>
            <a:r>
              <a:rPr lang="es-MX" sz="1100" i="1" dirty="0" smtClean="0"/>
              <a:t>2022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RDZ. </a:t>
              </a:r>
              <a:r>
                <a:rPr lang="es-ES" sz="1000" b="1" dirty="0">
                  <a:solidFill>
                    <a:prstClr val="black"/>
                  </a:solidFill>
                </a:rPr>
                <a:t>BALLESTEROS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Maquinaria Pesada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EDGAR R. ÁVILA VILLARREAL </a:t>
              </a: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NATTALY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smtClean="0">
                  <a:solidFill>
                    <a:prstClr val="black"/>
                  </a:solidFill>
                </a:rPr>
                <a:t>EM8356</a:t>
              </a:r>
              <a:r>
                <a:rPr lang="es-ES" sz="80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AIDA M. GUARDIOLA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Jurídico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1"/>
            <a:ext cx="1980000" cy="742583"/>
            <a:chOff x="5016000" y="1040447"/>
            <a:chExt cx="2157939" cy="117394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41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98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040719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430583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47003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46788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46670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4722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462" y="38604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46670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737245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737245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733884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37224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2757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4850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716633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271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8520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4360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278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199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7428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296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8514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040719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5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34217"/>
            <a:ext cx="1980000" cy="501379"/>
            <a:chOff x="5016000" y="1040449"/>
            <a:chExt cx="2157939" cy="792626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87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RAUL ANGUIANO PARKER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85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472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277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8" y="2344348"/>
            <a:ext cx="1980000" cy="2760217"/>
            <a:chOff x="5006508" y="1648274"/>
            <a:chExt cx="2157939" cy="436361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41368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179" y="305003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VALDEZ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326651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6" y="2587337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0" name="Grupo 1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6" y="210114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HERNÁNDEZ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Norte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68933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282063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CASTAÑEDA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ELIAZAR MARTINEZ RAMIREZ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170335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928794"/>
            <a:ext cx="1980000" cy="1463493"/>
            <a:chOff x="5016000" y="232824"/>
            <a:chExt cx="2157939" cy="23136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4"/>
              <a:ext cx="2157939" cy="21127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HAMLET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IVÁN E. MERAZ CORTES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RODRIGO FALCÓN LLANAS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ADRIAN BARRERA BARAJAS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ALVIN MARTÍNEZ CRUZ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MAX BARRERA LOPEZ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=""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8150422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5160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440028" y="401893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602894" y="40293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173488" y="31981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571279" y="31960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373488" y="1404158"/>
            <a:ext cx="2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03490" y="1292379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3488" y="2402069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5378309" y="2036043"/>
            <a:ext cx="32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644925" y="146804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3488" y="342012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83475" y="129392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571281" y="3196079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3488" y="3420126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2897" y="4214705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39087" y="4214707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3721" y="421470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603422" y="4024774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6814" y="4210844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78309" y="2946258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A. DE LEÓN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01080"/>
            <a:ext cx="1980000" cy="873217"/>
            <a:chOff x="5016000" y="1040449"/>
            <a:chExt cx="2157939" cy="1380461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592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4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5134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EM09535</a:t>
              </a:r>
              <a:r>
                <a:rPr lang="pt-BR" sz="1000" dirty="0" smtClean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SAMANTHA VILLAGRANA ZAFFA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438326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542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42961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267185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072602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072602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506484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506484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299868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0467" y="2710225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715693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3345689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DEBORAH SILLER LEO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EM09938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5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55892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5"/>
            <a:ext cx="1980490" cy="3482858"/>
            <a:chOff x="5015466" y="402261"/>
            <a:chExt cx="2158473" cy="6095003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61"/>
              <a:ext cx="2157939" cy="5886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SAMANTHA RODRÍGUEZ CASTILLEJA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L. AGÜERO ORTEGA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6276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ERNESTO D. FUENTES SANCHEZ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EM09802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CAROLINA CUELLAR </a:t>
              </a:r>
              <a:endParaRPr lang="en-US" sz="1000" b="1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ONTIVEROS GARCIA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EM09314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GONZALEZ VAZQUEZ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EM08980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ZULEIDY J. JALOMO SEGURA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PADILLA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CALLEROS</a:t>
              </a: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2001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EM04784 </a:t>
              </a:r>
              <a:r>
                <a:rPr lang="es-MX" sz="1000" b="1" dirty="0"/>
                <a:t>JUAN PEREZ </a:t>
              </a:r>
              <a:r>
                <a:rPr lang="es-MX" sz="1000" b="1" dirty="0" err="1"/>
                <a:t>PEREZ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ENRIQUE A. GARCIA MERAZ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MARTINEZ CERDA 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  <a:endParaRPr lang="es-MX" sz="1000" b="1" dirty="0" smtClean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ANDRES ESQUIVEL ALVARADO </a:t>
              </a:r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RUIZ MUÑIZ </a:t>
              </a:r>
              <a:endParaRPr lang="es-MX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901"/>
            <a:ext cx="9900000" cy="3484779"/>
            <a:chOff x="4877172" y="1194492"/>
            <a:chExt cx="4884330" cy="5021950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2"/>
              <a:ext cx="4879621" cy="48458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EM10092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ERVEY SAUCEDO SOSA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5975288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992040"/>
            <a:chOff x="5008150" y="716121"/>
            <a:chExt cx="2157939" cy="156830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4992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71"/>
            <a:ext cx="1980000" cy="498633"/>
            <a:chOff x="5016000" y="1040449"/>
            <a:chExt cx="2157939" cy="788285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1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G. CORTEZ RAMIREZ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42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r>
                <a:rPr lang="es-ES" sz="800" dirty="0" smtClean="0">
                  <a:solidFill>
                    <a:prstClr val="black"/>
                  </a:solidFill>
                </a:rPr>
                <a:t>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889" y="2839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60782"/>
            <a:chOff x="5016000" y="1010312"/>
            <a:chExt cx="2157940" cy="951683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147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78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1253" y="47061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68"/>
            <a:ext cx="1980001" cy="635059"/>
            <a:chOff x="5016000" y="1040448"/>
            <a:chExt cx="2157940" cy="1003960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9910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A. BORJAS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PÉREZ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10895</TotalTime>
  <Words>8289</Words>
  <Application>Microsoft Office PowerPoint</Application>
  <PresentationFormat>Panorámica</PresentationFormat>
  <Paragraphs>2176</Paragraphs>
  <Slides>86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3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547</cp:revision>
  <cp:lastPrinted>2022-05-30T16:06:24Z</cp:lastPrinted>
  <dcterms:created xsi:type="dcterms:W3CDTF">2022-02-24T11:34:15Z</dcterms:created>
  <dcterms:modified xsi:type="dcterms:W3CDTF">2022-10-05T18:09:29Z</dcterms:modified>
</cp:coreProperties>
</file>